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619038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39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2"/>
    <p:restoredTop sz="94609"/>
  </p:normalViewPr>
  <p:slideViewPr>
    <p:cSldViewPr snapToGrid="0" snapToObjects="1">
      <p:cViewPr varScale="1">
        <p:scale>
          <a:sx n="59" d="100"/>
          <a:sy n="59" d="100"/>
        </p:scale>
        <p:origin x="208" y="1304"/>
      </p:cViewPr>
      <p:guideLst>
        <p:guide orient="horz" pos="2160"/>
        <p:guide pos="3840"/>
        <p:guide pos="39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77380" y="1122363"/>
            <a:ext cx="9464279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77380" y="3602038"/>
            <a:ext cx="94642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2019/11/22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3998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2019/11/22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66792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9030499" y="365125"/>
            <a:ext cx="2720980" cy="5811838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67559" y="365125"/>
            <a:ext cx="8005202" cy="5811838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2019/11/22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32496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2019/11/22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004085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60987" y="1709739"/>
            <a:ext cx="1088392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60987" y="4589464"/>
            <a:ext cx="1088392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2019/11/22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35828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67559" y="1825625"/>
            <a:ext cx="5363091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88388" y="1825625"/>
            <a:ext cx="5363091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2019/11/22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51381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69203" y="365126"/>
            <a:ext cx="10883920" cy="1325563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69203" y="1681163"/>
            <a:ext cx="533844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69203" y="2505075"/>
            <a:ext cx="5338444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388388" y="1681163"/>
            <a:ext cx="53647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388388" y="2505075"/>
            <a:ext cx="5364735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2019/11/22</a:t>
            </a:fld>
            <a:endParaRPr kumimoji="1"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283368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2019/11/22</a:t>
            </a:fld>
            <a:endParaRPr kumimoji="1"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40628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2019/11/22</a:t>
            </a:fld>
            <a:endParaRPr kumimoji="1"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538214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69203" y="457200"/>
            <a:ext cx="406996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64735" y="987426"/>
            <a:ext cx="6388388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69203" y="2057400"/>
            <a:ext cx="406996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2019/11/22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578367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69203" y="457200"/>
            <a:ext cx="406996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364735" y="987426"/>
            <a:ext cx="6388388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69203" y="2057400"/>
            <a:ext cx="406996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2019/11/22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03670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67559" y="365126"/>
            <a:ext cx="108839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67559" y="1825625"/>
            <a:ext cx="1088392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67559" y="6356351"/>
            <a:ext cx="28392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5DC03-8E12-3E40-917E-50FD9DBA01F1}" type="datetimeFigureOut">
              <a:rPr kumimoji="1" lang="zh-TW" altLang="en-US" smtClean="0"/>
              <a:t>2019/11/22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80057" y="6356351"/>
            <a:ext cx="42589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912195" y="6356351"/>
            <a:ext cx="28392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44744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直線接點 8"/>
          <p:cNvSpPr>
            <a:spLocks/>
          </p:cNvSpPr>
          <p:nvPr/>
        </p:nvSpPr>
        <p:spPr bwMode="auto">
          <a:xfrm flipH="1" flipV="1">
            <a:off x="1809711" y="1361269"/>
            <a:ext cx="278728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2" name="直線接點 9"/>
          <p:cNvSpPr>
            <a:spLocks/>
          </p:cNvSpPr>
          <p:nvPr/>
        </p:nvSpPr>
        <p:spPr bwMode="auto">
          <a:xfrm flipH="1">
            <a:off x="1830772" y="3198911"/>
            <a:ext cx="236607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138234" y="775276"/>
            <a:ext cx="19113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4000" b="1" i="0" u="none" strike="noStrike" normalizeH="0" baseline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</a:rPr>
              <a:t> </a:t>
            </a:r>
            <a:endParaRPr kumimoji="0" lang="zh-TW" altLang="zh-TW" sz="40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2778293" y="4362991"/>
            <a:ext cx="18466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zh-TW" altLang="zh-TW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2997022" y="1541077"/>
            <a:ext cx="18466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-265270" y="797939"/>
            <a:ext cx="18466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8219799" y="2542252"/>
            <a:ext cx="18466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8219799" y="2126754"/>
            <a:ext cx="18466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zh-TW" altLang="zh-TW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直線接點 9"/>
          <p:cNvSpPr>
            <a:spLocks/>
          </p:cNvSpPr>
          <p:nvPr/>
        </p:nvSpPr>
        <p:spPr bwMode="auto">
          <a:xfrm flipH="1">
            <a:off x="1890361" y="5714755"/>
            <a:ext cx="236607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" name="文字方塊 2"/>
          <p:cNvSpPr txBox="1"/>
          <p:nvPr/>
        </p:nvSpPr>
        <p:spPr>
          <a:xfrm>
            <a:off x="4432834" y="-977899"/>
            <a:ext cx="461665" cy="9233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endParaRPr kumimoji="1" lang="zh-TW" altLang="en-US" dirty="0"/>
          </a:p>
        </p:txBody>
      </p:sp>
      <p:sp>
        <p:nvSpPr>
          <p:cNvPr id="23" name="矩形 22"/>
          <p:cNvSpPr/>
          <p:nvPr/>
        </p:nvSpPr>
        <p:spPr>
          <a:xfrm>
            <a:off x="3888322" y="532375"/>
            <a:ext cx="626114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4800" b="1" dirty="0">
                <a:latin typeface="Arial" charset="0"/>
              </a:rPr>
              <a:t> A              B             C</a:t>
            </a:r>
            <a:endParaRPr lang="zh-TW" altLang="en-US" sz="4800" b="1" dirty="0"/>
          </a:p>
        </p:txBody>
      </p:sp>
      <p:sp>
        <p:nvSpPr>
          <p:cNvPr id="37" name="直線接點 7"/>
          <p:cNvSpPr>
            <a:spLocks/>
          </p:cNvSpPr>
          <p:nvPr/>
        </p:nvSpPr>
        <p:spPr bwMode="auto">
          <a:xfrm>
            <a:off x="1968161" y="3198911"/>
            <a:ext cx="41052" cy="2469978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 type="triangle"/>
            <a:tailEnd type="triangle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1" name="直線接點 7"/>
          <p:cNvSpPr>
            <a:spLocks/>
          </p:cNvSpPr>
          <p:nvPr/>
        </p:nvSpPr>
        <p:spPr bwMode="auto">
          <a:xfrm>
            <a:off x="1931932" y="1361269"/>
            <a:ext cx="17144" cy="1830776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 type="triangle"/>
            <a:tailEnd type="triangle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2" name="矩形 41"/>
          <p:cNvSpPr/>
          <p:nvPr/>
        </p:nvSpPr>
        <p:spPr>
          <a:xfrm>
            <a:off x="1240410" y="1791940"/>
            <a:ext cx="61787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4800" b="1" dirty="0">
                <a:latin typeface="Arial" charset="0"/>
              </a:rPr>
              <a:t>t</a:t>
            </a:r>
            <a:r>
              <a:rPr lang="en-US" altLang="zh-TW" sz="4800" b="1" baseline="-25000" dirty="0">
                <a:latin typeface="Arial" charset="0"/>
              </a:rPr>
              <a:t>1</a:t>
            </a:r>
            <a:r>
              <a:rPr lang="en-US" altLang="zh-TW" sz="4800" b="1" dirty="0">
                <a:latin typeface="Arial" charset="0"/>
              </a:rPr>
              <a:t>             </a:t>
            </a:r>
            <a:endParaRPr lang="zh-TW" altLang="en-US" sz="4800" b="1" dirty="0"/>
          </a:p>
        </p:txBody>
      </p:sp>
      <p:sp>
        <p:nvSpPr>
          <p:cNvPr id="43" name="矩形 42"/>
          <p:cNvSpPr/>
          <p:nvPr/>
        </p:nvSpPr>
        <p:spPr>
          <a:xfrm>
            <a:off x="1345312" y="4065992"/>
            <a:ext cx="61787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4800" b="1" dirty="0">
                <a:latin typeface="Arial" charset="0"/>
              </a:rPr>
              <a:t>t</a:t>
            </a:r>
            <a:r>
              <a:rPr lang="en-US" altLang="zh-TW" sz="4800" b="1" baseline="-25000" dirty="0">
                <a:latin typeface="Arial" charset="0"/>
              </a:rPr>
              <a:t>2</a:t>
            </a:r>
            <a:r>
              <a:rPr lang="en-US" altLang="zh-TW" sz="4800" b="1" dirty="0">
                <a:latin typeface="Arial" charset="0"/>
              </a:rPr>
              <a:t>     </a:t>
            </a:r>
            <a:endParaRPr lang="zh-TW" altLang="en-US" sz="4800" b="1" dirty="0"/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BECC7F05-5798-7740-A94E-C7A94A265523}"/>
              </a:ext>
            </a:extLst>
          </p:cNvPr>
          <p:cNvSpPr/>
          <p:nvPr/>
        </p:nvSpPr>
        <p:spPr>
          <a:xfrm>
            <a:off x="114325" y="2728378"/>
            <a:ext cx="16020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4800" b="1" dirty="0">
                <a:latin typeface="Arial" charset="0"/>
              </a:rPr>
              <a:t>Time        </a:t>
            </a:r>
            <a:endParaRPr lang="zh-TW" altLang="en-US" sz="4800" b="1" dirty="0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B5CB661C-B4EF-E34D-8366-85AEB88C97EA}"/>
              </a:ext>
            </a:extLst>
          </p:cNvPr>
          <p:cNvSpPr/>
          <p:nvPr/>
        </p:nvSpPr>
        <p:spPr>
          <a:xfrm>
            <a:off x="4123054" y="2995568"/>
            <a:ext cx="122142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4800" b="1" dirty="0">
                <a:latin typeface="Arial" charset="0"/>
              </a:rPr>
              <a:t> AB</a:t>
            </a:r>
            <a:endParaRPr lang="zh-TW" altLang="en-US" sz="4800" b="1" dirty="0"/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42E98CAA-0B88-2A4B-BE4B-90B481724CA0}"/>
              </a:ext>
            </a:extLst>
          </p:cNvPr>
          <p:cNvSpPr/>
          <p:nvPr/>
        </p:nvSpPr>
        <p:spPr>
          <a:xfrm>
            <a:off x="8759038" y="3655105"/>
            <a:ext cx="3860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4000" dirty="0"/>
              <a:t>𝜽</a:t>
            </a:r>
            <a:r>
              <a:rPr lang="en-US" altLang="zh-TW" sz="4000" baseline="-25000" dirty="0"/>
              <a:t>y</a:t>
            </a:r>
            <a:r>
              <a:rPr lang="en-US" altLang="zh-TW" sz="4000" dirty="0"/>
              <a:t>=b</a:t>
            </a:r>
            <a:r>
              <a:rPr lang="en-US" altLang="zh-TW" sz="4000" baseline="-25000" dirty="0"/>
              <a:t>0</a:t>
            </a:r>
            <a:r>
              <a:rPr lang="en-US" altLang="zh-TW" sz="4000" dirty="0"/>
              <a:t>+b</a:t>
            </a:r>
            <a:r>
              <a:rPr lang="en-US" altLang="zh-TW" sz="4000" baseline="-25000" dirty="0"/>
              <a:t>1</a:t>
            </a:r>
            <a:r>
              <a:rPr lang="en-US" altLang="zh-TW" sz="4000" dirty="0"/>
              <a:t>x</a:t>
            </a:r>
            <a:r>
              <a:rPr lang="en-US" altLang="zh-TW" sz="4000" baseline="-25000" dirty="0"/>
              <a:t>1</a:t>
            </a:r>
            <a:r>
              <a:rPr lang="en-US" altLang="zh-TW" sz="4000" dirty="0"/>
              <a:t>+b</a:t>
            </a:r>
            <a:r>
              <a:rPr lang="en-US" altLang="zh-TW" sz="4000" baseline="-25000" dirty="0"/>
              <a:t>2</a:t>
            </a:r>
            <a:r>
              <a:rPr lang="en-US" altLang="zh-TW" sz="4000" dirty="0"/>
              <a:t>x</a:t>
            </a:r>
            <a:r>
              <a:rPr lang="en-US" altLang="zh-TW" sz="4000" baseline="-25000" dirty="0"/>
              <a:t>2</a:t>
            </a:r>
            <a:endParaRPr lang="zh-TW" altLang="en-US" sz="4000" b="1" baseline="-25000" dirty="0"/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ACEDF8D4-D3B3-0B4A-B5E4-569DDB64CD8C}"/>
              </a:ext>
            </a:extLst>
          </p:cNvPr>
          <p:cNvSpPr/>
          <p:nvPr/>
        </p:nvSpPr>
        <p:spPr>
          <a:xfrm>
            <a:off x="5404694" y="5931374"/>
            <a:ext cx="34094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800" dirty="0"/>
              <a:t>(𝝆</a:t>
            </a:r>
            <a:r>
              <a:rPr lang="en-US" altLang="zh-TW" sz="2800" baseline="-25000" dirty="0"/>
              <a:t>y </a:t>
            </a:r>
            <a:r>
              <a:rPr lang="en-US" altLang="zh-TW" sz="2800" dirty="0"/>
              <a:t>, 𝝆</a:t>
            </a:r>
            <a:r>
              <a:rPr lang="en-US" altLang="zh-TW" sz="2800" baseline="-25000" dirty="0"/>
              <a:t>𝜽</a:t>
            </a:r>
            <a:r>
              <a:rPr lang="en-US" altLang="zh-TW" sz="2800" baseline="-51000" dirty="0"/>
              <a:t>y</a:t>
            </a:r>
            <a:r>
              <a:rPr lang="en-US" altLang="zh-TW" sz="2800" baseline="-25000" dirty="0"/>
              <a:t> </a:t>
            </a:r>
            <a:r>
              <a:rPr lang="en-US" altLang="zh-TW" sz="2800" dirty="0"/>
              <a:t>, 𝝆</a:t>
            </a:r>
            <a:r>
              <a:rPr lang="en-US" altLang="zh-TW" sz="2800" baseline="-25000" dirty="0"/>
              <a:t>𝝉</a:t>
            </a:r>
            <a:r>
              <a:rPr lang="en-US" altLang="zh-TW" sz="2800" baseline="-50000" dirty="0"/>
              <a:t>y</a:t>
            </a:r>
            <a:r>
              <a:rPr lang="en-US" altLang="zh-TW" sz="2800" dirty="0"/>
              <a:t> ,𝝆</a:t>
            </a:r>
            <a:r>
              <a:rPr lang="en-US" altLang="zh-TW" sz="2800" baseline="-25000" dirty="0"/>
              <a:t>x</a:t>
            </a:r>
            <a:r>
              <a:rPr lang="en-US" altLang="zh-TW" sz="2800" baseline="-51000" dirty="0"/>
              <a:t>1</a:t>
            </a:r>
            <a:r>
              <a:rPr lang="en-US" altLang="zh-TW" sz="2800" baseline="-25000" dirty="0"/>
              <a:t> </a:t>
            </a:r>
            <a:r>
              <a:rPr lang="en-US" altLang="zh-TW" sz="2800" dirty="0"/>
              <a:t>, 𝝆</a:t>
            </a:r>
            <a:r>
              <a:rPr lang="en-US" altLang="zh-TW" sz="2800" baseline="-25000" dirty="0"/>
              <a:t>x</a:t>
            </a:r>
            <a:r>
              <a:rPr lang="en-US" altLang="zh-TW" sz="2800" baseline="-51000" dirty="0"/>
              <a:t>2</a:t>
            </a:r>
            <a:r>
              <a:rPr lang="en-US" altLang="zh-TW" sz="2800" dirty="0"/>
              <a:t>)</a:t>
            </a:r>
            <a:endParaRPr lang="zh-TW" altLang="en-US" sz="2800" b="1" baseline="-25000" dirty="0"/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66EAF887-453A-4E4C-89AA-6D638576F953}"/>
              </a:ext>
            </a:extLst>
          </p:cNvPr>
          <p:cNvSpPr/>
          <p:nvPr/>
        </p:nvSpPr>
        <p:spPr>
          <a:xfrm>
            <a:off x="2491168" y="115404"/>
            <a:ext cx="31720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800" dirty="0"/>
              <a:t>    (</a:t>
            </a:r>
            <a:r>
              <a:rPr lang="en-US" altLang="zh-TW" sz="2800" dirty="0" err="1"/>
              <a:t>y</a:t>
            </a:r>
            <a:r>
              <a:rPr lang="en-US" altLang="zh-TW" sz="2800" baseline="-25000" dirty="0" err="1"/>
              <a:t>A</a:t>
            </a:r>
            <a:r>
              <a:rPr lang="en-US" altLang="zh-TW" sz="2800" baseline="-25000" dirty="0"/>
              <a:t> </a:t>
            </a:r>
            <a:r>
              <a:rPr lang="en-US" altLang="zh-TW" sz="2800" dirty="0"/>
              <a:t>,𝜽</a:t>
            </a:r>
            <a:r>
              <a:rPr lang="en-US" altLang="zh-TW" sz="2800" baseline="-25000" dirty="0" err="1"/>
              <a:t>yA</a:t>
            </a:r>
            <a:r>
              <a:rPr lang="en-US" altLang="zh-TW" sz="2800" baseline="-25000" dirty="0"/>
              <a:t> </a:t>
            </a:r>
            <a:r>
              <a:rPr lang="en-US" altLang="zh-TW" sz="2800" dirty="0"/>
              <a:t>,𝝉</a:t>
            </a:r>
            <a:r>
              <a:rPr lang="en-US" altLang="zh-TW" sz="2800" baseline="-25000" dirty="0"/>
              <a:t>A</a:t>
            </a:r>
            <a:r>
              <a:rPr lang="en-US" altLang="zh-TW" sz="2800" dirty="0"/>
              <a:t>,x</a:t>
            </a:r>
            <a:r>
              <a:rPr lang="en-US" altLang="zh-TW" sz="2800" baseline="-25000" dirty="0"/>
              <a:t>1A </a:t>
            </a:r>
            <a:r>
              <a:rPr lang="en-US" altLang="zh-TW" sz="2800" dirty="0"/>
              <a:t>,x</a:t>
            </a:r>
            <a:r>
              <a:rPr lang="en-US" altLang="zh-TW" sz="2800" baseline="-25000" dirty="0"/>
              <a:t>2A</a:t>
            </a:r>
            <a:r>
              <a:rPr lang="en-US" altLang="zh-TW" sz="2800" dirty="0"/>
              <a:t>)</a:t>
            </a:r>
            <a:endParaRPr lang="zh-TW" altLang="en-US" sz="2800" b="1" baseline="-25000" dirty="0"/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id="{40361641-3C33-A74F-939E-8F186BBD4C2E}"/>
              </a:ext>
            </a:extLst>
          </p:cNvPr>
          <p:cNvSpPr/>
          <p:nvPr/>
        </p:nvSpPr>
        <p:spPr>
          <a:xfrm>
            <a:off x="6031874" y="144921"/>
            <a:ext cx="28456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800" dirty="0"/>
              <a:t>(</a:t>
            </a:r>
            <a:r>
              <a:rPr lang="en-US" altLang="zh-TW" sz="2800" dirty="0" err="1"/>
              <a:t>y</a:t>
            </a:r>
            <a:r>
              <a:rPr lang="en-US" altLang="zh-TW" sz="2800" baseline="-25000" dirty="0" err="1"/>
              <a:t>B</a:t>
            </a:r>
            <a:r>
              <a:rPr lang="en-US" altLang="zh-TW" sz="2800" dirty="0"/>
              <a:t>,𝜽</a:t>
            </a:r>
            <a:r>
              <a:rPr lang="en-US" altLang="zh-TW" sz="2800" baseline="-25000" dirty="0" err="1"/>
              <a:t>yB</a:t>
            </a:r>
            <a:r>
              <a:rPr lang="en-US" altLang="zh-TW" sz="2800" dirty="0"/>
              <a:t>,𝝉</a:t>
            </a:r>
            <a:r>
              <a:rPr lang="en-US" altLang="zh-TW" sz="2800" baseline="-25000" dirty="0"/>
              <a:t>yC</a:t>
            </a:r>
            <a:r>
              <a:rPr lang="en-US" altLang="zh-TW" sz="2800" dirty="0"/>
              <a:t>,x</a:t>
            </a:r>
            <a:r>
              <a:rPr lang="en-US" altLang="zh-TW" sz="2800" baseline="-25000" dirty="0"/>
              <a:t>1B</a:t>
            </a:r>
            <a:r>
              <a:rPr lang="en-US" altLang="zh-TW" sz="2800" dirty="0"/>
              <a:t>,x</a:t>
            </a:r>
            <a:r>
              <a:rPr lang="en-US" altLang="zh-TW" sz="2800" baseline="-25000" dirty="0"/>
              <a:t>2B</a:t>
            </a:r>
            <a:r>
              <a:rPr lang="en-US" altLang="zh-TW" sz="2800" dirty="0"/>
              <a:t>)</a:t>
            </a:r>
            <a:endParaRPr lang="zh-TW" altLang="en-US" sz="2800" b="1" baseline="-25000" dirty="0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78883603-6A88-DC4E-9A72-A417AC7E2174}"/>
              </a:ext>
            </a:extLst>
          </p:cNvPr>
          <p:cNvSpPr/>
          <p:nvPr/>
        </p:nvSpPr>
        <p:spPr>
          <a:xfrm>
            <a:off x="8914013" y="136275"/>
            <a:ext cx="28349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800" dirty="0"/>
              <a:t>(</a:t>
            </a:r>
            <a:r>
              <a:rPr lang="en-US" altLang="zh-TW" sz="2800" dirty="0" err="1"/>
              <a:t>y</a:t>
            </a:r>
            <a:r>
              <a:rPr lang="en-US" altLang="zh-TW" sz="2800" baseline="-25000" dirty="0" err="1"/>
              <a:t>C</a:t>
            </a:r>
            <a:r>
              <a:rPr lang="en-US" altLang="zh-TW" sz="2800" dirty="0"/>
              <a:t>,𝜽</a:t>
            </a:r>
            <a:r>
              <a:rPr lang="en-US" altLang="zh-TW" sz="2800" baseline="-25000" dirty="0" err="1"/>
              <a:t>yC</a:t>
            </a:r>
            <a:r>
              <a:rPr lang="en-US" altLang="zh-TW" sz="2800" dirty="0"/>
              <a:t>,𝝉</a:t>
            </a:r>
            <a:r>
              <a:rPr lang="en-US" altLang="zh-TW" sz="2800" baseline="-25000" dirty="0"/>
              <a:t>yC</a:t>
            </a:r>
            <a:r>
              <a:rPr lang="en-US" altLang="zh-TW" sz="2800" dirty="0"/>
              <a:t>,x</a:t>
            </a:r>
            <a:r>
              <a:rPr lang="en-US" altLang="zh-TW" sz="2800" baseline="-25000" dirty="0"/>
              <a:t>1C</a:t>
            </a:r>
            <a:r>
              <a:rPr lang="en-US" altLang="zh-TW" sz="2800" dirty="0"/>
              <a:t>,x</a:t>
            </a:r>
            <a:r>
              <a:rPr lang="en-US" altLang="zh-TW" sz="2800" baseline="-25000" dirty="0"/>
              <a:t>2C</a:t>
            </a:r>
            <a:r>
              <a:rPr lang="en-US" altLang="zh-TW" sz="2800" dirty="0"/>
              <a:t>)</a:t>
            </a:r>
            <a:endParaRPr lang="zh-TW" altLang="en-US" sz="2800" b="1" baseline="-25000" dirty="0"/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9DEE2F52-379D-9A46-818F-81719260BF2A}"/>
              </a:ext>
            </a:extLst>
          </p:cNvPr>
          <p:cNvSpPr/>
          <p:nvPr/>
        </p:nvSpPr>
        <p:spPr>
          <a:xfrm>
            <a:off x="2471875" y="3804382"/>
            <a:ext cx="35106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800" dirty="0"/>
              <a:t> (</a:t>
            </a:r>
            <a:r>
              <a:rPr lang="en-US" altLang="zh-TW" sz="2800" dirty="0" err="1"/>
              <a:t>y</a:t>
            </a:r>
            <a:r>
              <a:rPr lang="en-US" altLang="zh-TW" sz="2800" baseline="-25000" dirty="0" err="1"/>
              <a:t>AB</a:t>
            </a:r>
            <a:r>
              <a:rPr lang="en-US" altLang="zh-TW" sz="2800" dirty="0"/>
              <a:t>,𝜽</a:t>
            </a:r>
            <a:r>
              <a:rPr lang="en-US" altLang="zh-TW" sz="2800" baseline="-25000" dirty="0" err="1"/>
              <a:t>yAB</a:t>
            </a:r>
            <a:r>
              <a:rPr lang="en-US" altLang="zh-TW" sz="2800" dirty="0"/>
              <a:t>,𝝉</a:t>
            </a:r>
            <a:r>
              <a:rPr lang="en-US" altLang="zh-TW" sz="2800" baseline="-25000" dirty="0"/>
              <a:t>yAB</a:t>
            </a:r>
            <a:r>
              <a:rPr lang="en-US" altLang="zh-TW" sz="2800" dirty="0"/>
              <a:t>,x</a:t>
            </a:r>
            <a:r>
              <a:rPr lang="en-US" altLang="zh-TW" sz="2800" baseline="-25000" dirty="0"/>
              <a:t>1AB</a:t>
            </a:r>
            <a:r>
              <a:rPr lang="en-US" altLang="zh-TW" sz="2800" dirty="0"/>
              <a:t>,x</a:t>
            </a:r>
            <a:r>
              <a:rPr lang="en-US" altLang="zh-TW" sz="2800" baseline="-25000" dirty="0"/>
              <a:t>2AB</a:t>
            </a:r>
            <a:r>
              <a:rPr lang="en-US" altLang="zh-TW" sz="2800" dirty="0"/>
              <a:t>)</a:t>
            </a:r>
            <a:endParaRPr lang="zh-TW" altLang="en-US" sz="2800" b="1" baseline="-25000" dirty="0"/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FBB820DC-7108-C04C-9D63-CEC7869101E2}"/>
              </a:ext>
            </a:extLst>
          </p:cNvPr>
          <p:cNvSpPr/>
          <p:nvPr/>
        </p:nvSpPr>
        <p:spPr>
          <a:xfrm>
            <a:off x="316310" y="6103162"/>
            <a:ext cx="357201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4800" b="1" dirty="0">
                <a:latin typeface="Arial" charset="0"/>
              </a:rPr>
              <a:t>Trait values            </a:t>
            </a:r>
            <a:endParaRPr lang="zh-TW" altLang="en-US" sz="4800" b="1" dirty="0"/>
          </a:p>
        </p:txBody>
      </p:sp>
      <p:cxnSp>
        <p:nvCxnSpPr>
          <p:cNvPr id="46" name="Straight Connector 54"/>
          <p:cNvCxnSpPr>
            <a:cxnSpLocks/>
          </p:cNvCxnSpPr>
          <p:nvPr/>
        </p:nvCxnSpPr>
        <p:spPr>
          <a:xfrm flipV="1">
            <a:off x="7200919" y="1637044"/>
            <a:ext cx="2576069" cy="3535624"/>
          </a:xfrm>
          <a:prstGeom prst="line">
            <a:avLst/>
          </a:prstGeom>
          <a:ln w="635000" cap="rnd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54">
            <a:extLst>
              <a:ext uri="{FF2B5EF4-FFF2-40B4-BE49-F238E27FC236}">
                <a16:creationId xmlns:a16="http://schemas.microsoft.com/office/drawing/2014/main" id="{0142E0EB-4BC1-CC45-BCBC-BDDD8BA6CEC6}"/>
              </a:ext>
            </a:extLst>
          </p:cNvPr>
          <p:cNvCxnSpPr>
            <a:cxnSpLocks/>
          </p:cNvCxnSpPr>
          <p:nvPr/>
        </p:nvCxnSpPr>
        <p:spPr>
          <a:xfrm flipH="1" flipV="1">
            <a:off x="4522549" y="1550246"/>
            <a:ext cx="2604725" cy="3622422"/>
          </a:xfrm>
          <a:prstGeom prst="line">
            <a:avLst/>
          </a:prstGeom>
          <a:ln w="635000" cap="rnd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54">
            <a:extLst>
              <a:ext uri="{FF2B5EF4-FFF2-40B4-BE49-F238E27FC236}">
                <a16:creationId xmlns:a16="http://schemas.microsoft.com/office/drawing/2014/main" id="{54209AEC-7EA9-3A41-BB25-6FD8F88EE945}"/>
              </a:ext>
            </a:extLst>
          </p:cNvPr>
          <p:cNvCxnSpPr>
            <a:cxnSpLocks/>
          </p:cNvCxnSpPr>
          <p:nvPr/>
        </p:nvCxnSpPr>
        <p:spPr>
          <a:xfrm flipV="1">
            <a:off x="5982516" y="1550246"/>
            <a:ext cx="1144756" cy="1750061"/>
          </a:xfrm>
          <a:prstGeom prst="line">
            <a:avLst/>
          </a:prstGeom>
          <a:ln w="635000" cap="rnd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矩形 18">
            <a:extLst>
              <a:ext uri="{FF2B5EF4-FFF2-40B4-BE49-F238E27FC236}">
                <a16:creationId xmlns:a16="http://schemas.microsoft.com/office/drawing/2014/main" id="{E05EBD6A-CE5F-434E-87A6-35E5BC484490}"/>
              </a:ext>
            </a:extLst>
          </p:cNvPr>
          <p:cNvSpPr/>
          <p:nvPr/>
        </p:nvSpPr>
        <p:spPr>
          <a:xfrm>
            <a:off x="6888497" y="5272165"/>
            <a:ext cx="56618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4800" dirty="0"/>
              <a:t>𝝆</a:t>
            </a:r>
            <a:endParaRPr lang="zh-TW" altLang="en-US" sz="4800" dirty="0"/>
          </a:p>
        </p:txBody>
      </p:sp>
      <p:sp>
        <p:nvSpPr>
          <p:cNvPr id="60" name="直線接點 7">
            <a:extLst>
              <a:ext uri="{FF2B5EF4-FFF2-40B4-BE49-F238E27FC236}">
                <a16:creationId xmlns:a16="http://schemas.microsoft.com/office/drawing/2014/main" id="{1A6988C9-A4B0-7D47-9F36-3639A25F9E19}"/>
              </a:ext>
            </a:extLst>
          </p:cNvPr>
          <p:cNvSpPr>
            <a:spLocks/>
          </p:cNvSpPr>
          <p:nvPr/>
        </p:nvSpPr>
        <p:spPr bwMode="auto">
          <a:xfrm flipH="1">
            <a:off x="4035352" y="6617127"/>
            <a:ext cx="6331134" cy="6241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 type="triangle"/>
            <a:tailEnd type="triangle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0311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91</Words>
  <Application>Microsoft Macintosh PowerPoint</Application>
  <PresentationFormat>自訂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Microsoft Office 使用者</dc:creator>
  <cp:lastModifiedBy>鍾冬川</cp:lastModifiedBy>
  <cp:revision>42</cp:revision>
  <cp:lastPrinted>2019-08-26T01:50:24Z</cp:lastPrinted>
  <dcterms:created xsi:type="dcterms:W3CDTF">2016-09-27T00:04:08Z</dcterms:created>
  <dcterms:modified xsi:type="dcterms:W3CDTF">2019-11-22T00:35:04Z</dcterms:modified>
</cp:coreProperties>
</file>